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7E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2DCF2-6294-46BA-B40B-A3C95F9F9860}" v="110" dt="2022-05-09T11:36:40.731"/>
    <p1510:client id="{91B183BF-50E9-0AFC-373A-1455D3F34CC8}" v="852" dt="2022-05-09T13:24:21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42248" y="1481328"/>
            <a:ext cx="2926080" cy="246888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0070C0"/>
                </a:solidFill>
                <a:latin typeface="Comic Sans MS"/>
                <a:cs typeface="Calibri Light"/>
              </a:rPr>
              <a:t>Sports Council</a:t>
            </a:r>
            <a:endParaRPr lang="en-US" sz="4000">
              <a:solidFill>
                <a:srgbClr val="0070C0"/>
              </a:solidFill>
              <a:latin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Comic Sans MS"/>
                <a:cs typeface="Calibri"/>
              </a:rPr>
              <a:t>A Year in Review</a:t>
            </a:r>
            <a:endParaRPr lang="en-US" sz="20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31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657F19AF-2445-31CC-8917-226F0A710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83" r="1" b="8256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49DA7-03FD-982E-B165-1B07C73D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cs typeface="Calibri Light"/>
              </a:rPr>
              <a:t>Priorities This Year and Why?</a:t>
            </a:r>
            <a:endParaRPr lang="en-US">
              <a:solidFill>
                <a:srgbClr val="7030A0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062AB-820C-C1AE-C887-8A78F4AE1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Promoting fair play and sportsmanship on the yard. 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We wanted to make sure the yard was a fun and safe place for everyone.</a:t>
            </a:r>
          </a:p>
          <a:p>
            <a:r>
              <a:rPr lang="en-US" dirty="0">
                <a:cs typeface="Calibri"/>
              </a:rPr>
              <a:t>Making the play yard a more inclusive environment.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To help children remember to include others in their games to make sure no one is left out. </a:t>
            </a:r>
          </a:p>
          <a:p>
            <a:r>
              <a:rPr lang="en-US" dirty="0" err="1">
                <a:cs typeface="Calibri"/>
              </a:rPr>
              <a:t>Organising</a:t>
            </a:r>
            <a:r>
              <a:rPr lang="en-US" dirty="0">
                <a:cs typeface="Calibri"/>
              </a:rPr>
              <a:t> and helping out with sports day.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Helping out on the day makes the day more enjoyable for all involved.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15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540C-D788-C117-C092-EE04DFBF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  <a:cs typeface="Calibri Light"/>
              </a:rPr>
              <a:t>How We Addressed These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2001C-CD33-E7A0-5AC4-B958FCAC8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We decided to have a poster competition to help promote positive before on the yard.</a:t>
            </a:r>
          </a:p>
          <a:p>
            <a:r>
              <a:rPr lang="en-US" dirty="0">
                <a:cs typeface="Calibri"/>
              </a:rPr>
              <a:t>Themes were decided by the members of the council and which year group were best suited to each one. </a:t>
            </a:r>
          </a:p>
          <a:p>
            <a:r>
              <a:rPr lang="en-US" dirty="0">
                <a:cs typeface="Calibri"/>
              </a:rPr>
              <a:t>Once the best from each class were given to the council we voted democratically who were the winners for each group.</a:t>
            </a:r>
          </a:p>
          <a:p>
            <a:r>
              <a:rPr lang="en-US" dirty="0">
                <a:cs typeface="Calibri"/>
              </a:rPr>
              <a:t>At the following meeting we put the posters up around the 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414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06F2-F66C-8B96-F6CB-0B8567065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cs typeface="Calibri Light"/>
              </a:rPr>
              <a:t>How We Gather and Share Information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992BD-AAE2-6D61-1DFC-50378DF08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The pupils in the older year groups ask their teacher if they can have a few minutes to address the class then share the messages. </a:t>
            </a:r>
          </a:p>
          <a:p>
            <a:r>
              <a:rPr lang="en-US" dirty="0">
                <a:cs typeface="Calibri"/>
              </a:rPr>
              <a:t>The pupils from the younger year groups share their messages with their class teacher who will then address the class. </a:t>
            </a:r>
          </a:p>
        </p:txBody>
      </p:sp>
    </p:spTree>
    <p:extLst>
      <p:ext uri="{BB962C8B-B14F-4D97-AF65-F5344CB8AC3E}">
        <p14:creationId xmlns:p14="http://schemas.microsoft.com/office/powerpoint/2010/main" val="373082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47244-8C7B-DC87-70A2-86B6E24E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  <a:cs typeface="Calibri Light"/>
              </a:rPr>
              <a:t>Impact of the Council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6F230-6A9C-EE58-AE3B-C7479338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Reduced incidents of arguments and fighting when playing football in year 3. (feedback from year 3 pupils)</a:t>
            </a:r>
          </a:p>
          <a:p>
            <a:r>
              <a:rPr lang="en-US" dirty="0">
                <a:cs typeface="Calibri"/>
              </a:rPr>
              <a:t>Awareness about being more responsible regarding equipment has been better, however equipment is still being lost. (equipment boxes are still empty)</a:t>
            </a:r>
          </a:p>
          <a:p>
            <a:r>
              <a:rPr lang="en-US" dirty="0">
                <a:cs typeface="Calibri"/>
              </a:rPr>
              <a:t>Less problems on the </a:t>
            </a:r>
            <a:r>
              <a:rPr lang="en-US" dirty="0" err="1">
                <a:cs typeface="Calibri"/>
              </a:rPr>
              <a:t>astro</a:t>
            </a:r>
            <a:r>
              <a:rPr lang="en-US" dirty="0">
                <a:cs typeface="Calibri"/>
              </a:rPr>
              <a:t>-turf. (Feedback from year 6 pupils)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951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45D9-9162-CE12-6DE4-628A3EE48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F7E6"/>
                </a:solidFill>
                <a:cs typeface="Calibri Light"/>
              </a:rPr>
              <a:t>Priorities For Next Year</a:t>
            </a:r>
            <a:endParaRPr lang="en-US" dirty="0">
              <a:solidFill>
                <a:srgbClr val="000000"/>
              </a:solidFill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94CE-5150-E1B8-D444-304120752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Continue to promote fair play on the yard.</a:t>
            </a:r>
          </a:p>
          <a:p>
            <a:r>
              <a:rPr lang="en-US" dirty="0">
                <a:cs typeface="Calibri"/>
              </a:rPr>
              <a:t>Encourage pupils to try new sports. </a:t>
            </a:r>
          </a:p>
          <a:p>
            <a:r>
              <a:rPr lang="en-US" dirty="0">
                <a:cs typeface="Calibri"/>
              </a:rPr>
              <a:t>Promote good health and well-being. </a:t>
            </a:r>
          </a:p>
          <a:p>
            <a:r>
              <a:rPr lang="en-US" dirty="0">
                <a:cs typeface="Calibri"/>
              </a:rPr>
              <a:t>Encourage pupils to continue being active outside of school.</a:t>
            </a:r>
          </a:p>
          <a:p>
            <a:r>
              <a:rPr lang="en-US" dirty="0">
                <a:cs typeface="Calibri"/>
              </a:rPr>
              <a:t>To make sure the rules of the yard are clear, now that we are now </a:t>
            </a:r>
            <a:r>
              <a:rPr lang="en-US">
                <a:cs typeface="Calibri"/>
              </a:rPr>
              <a:t>allowed to mix.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9738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Sports Council</vt:lpstr>
      <vt:lpstr>Priorities This Year and Why?</vt:lpstr>
      <vt:lpstr>How We Addressed These</vt:lpstr>
      <vt:lpstr>How We Gather and Share Information</vt:lpstr>
      <vt:lpstr>Impact of the Council</vt:lpstr>
      <vt:lpstr>Priorities For Next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202</cp:revision>
  <dcterms:created xsi:type="dcterms:W3CDTF">2022-05-09T07:46:32Z</dcterms:created>
  <dcterms:modified xsi:type="dcterms:W3CDTF">2022-05-09T13:58:40Z</dcterms:modified>
</cp:coreProperties>
</file>