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8956eb4f1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8956eb4f1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28956eb4f1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28956eb4f1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40164b7499b7016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40164b7499b7016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321cea710f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321cea710f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5baa6b71a35467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5baa6b71a35467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40125" y="1401275"/>
            <a:ext cx="8395500" cy="1113600"/>
          </a:xfrm>
          <a:prstGeom prst="rect">
            <a:avLst/>
          </a:prstGeom>
          <a:solidFill>
            <a:srgbClr val="B6D7A8"/>
          </a:solidFill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</a:t>
            </a:r>
            <a:r>
              <a:rPr lang="en-GB" u="sng"/>
              <a:t>Digital Citizenship Well-being</a:t>
            </a:r>
            <a:endParaRPr u="sng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40125" y="2514875"/>
            <a:ext cx="8395500" cy="1047300"/>
          </a:xfrm>
          <a:prstGeom prst="rect">
            <a:avLst/>
          </a:prstGeom>
          <a:solidFill>
            <a:srgbClr val="9FC5E8"/>
          </a:solidFill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/>
              <a:t>Created by </a:t>
            </a:r>
            <a:r>
              <a:rPr lang="en-GB" u="sng"/>
              <a:t>Alife.R, Sam.F, Nina.F, Mya.N, Adam.M Josh.Y</a:t>
            </a:r>
            <a:endParaRPr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u="sng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446175" y="0"/>
            <a:ext cx="9144000" cy="653400"/>
          </a:xfrm>
          <a:prstGeom prst="rect">
            <a:avLst/>
          </a:prstGeom>
          <a:solidFill>
            <a:srgbClr val="76A5AF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/>
              <a:t>Cyber bullying.</a:t>
            </a:r>
            <a:endParaRPr u="sng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23300" y="653400"/>
            <a:ext cx="3024000" cy="44901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-GB">
                <a:highlight>
                  <a:srgbClr val="FFF2CC"/>
                </a:highlight>
              </a:rPr>
              <a:t>Cyber bullying is a terrible thing. It is a massive global  problem throughout the world and is illegal in  many countries. Playing games  or using social media puts you at risk of </a:t>
            </a:r>
            <a:r>
              <a:rPr lang="en-GB">
                <a:highlight>
                  <a:srgbClr val="FFF2CC"/>
                </a:highlight>
              </a:rPr>
              <a:t>witnessing</a:t>
            </a:r>
            <a:r>
              <a:rPr lang="en-GB">
                <a:highlight>
                  <a:srgbClr val="FFF2CC"/>
                </a:highlight>
              </a:rPr>
              <a:t> or experiencing this. </a:t>
            </a:r>
            <a:endParaRPr>
              <a:highlight>
                <a:srgbClr val="FFF2CC"/>
              </a:highlight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95300" y="743850"/>
            <a:ext cx="6120000" cy="4490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40000" y="0"/>
            <a:ext cx="4231800" cy="794400"/>
          </a:xfrm>
          <a:prstGeom prst="rect">
            <a:avLst/>
          </a:prstGeom>
          <a:solidFill>
            <a:srgbClr val="073763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/>
              <a:t>Inappropriate content</a:t>
            </a:r>
            <a:endParaRPr u="sng"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40000" y="794400"/>
            <a:ext cx="4449600" cy="4349100"/>
          </a:xfrm>
          <a:prstGeom prst="rect">
            <a:avLst/>
          </a:prstGeom>
          <a:solidFill>
            <a:srgbClr val="B6D7A8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Unfortunately even though there are regulations you might be watching if you watch YouTube or other digital content there could be very inappropriate content.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It could be rude behaviour, swearing and might make you think it’s right.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/>
              <a:t>You may come across inappropriate content that could be harmful to your physical and mental health. </a:t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0"/>
            <a:ext cx="49062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E06666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/>
              <a:t>What to do!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0" y="457200"/>
            <a:ext cx="3171900" cy="4686300"/>
          </a:xfrm>
          <a:prstGeom prst="rect">
            <a:avLst/>
          </a:prstGeom>
          <a:solidFill>
            <a:srgbClr val="3D85C6"/>
          </a:solidFill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D9D2E9"/>
              </a:highlight>
            </a:endParaRPr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-GB">
                <a:highlight>
                  <a:srgbClr val="D9D2E9"/>
                </a:highlight>
              </a:rPr>
              <a:t>T</a:t>
            </a:r>
            <a:r>
              <a:rPr lang="en-GB">
                <a:highlight>
                  <a:srgbClr val="D9D2E9"/>
                </a:highlight>
              </a:rPr>
              <a:t>ell a adult and they should deal with it.</a:t>
            </a:r>
            <a:endParaRPr>
              <a:highlight>
                <a:srgbClr val="D9D2E9"/>
              </a:highlight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D9D2E9"/>
              </a:highlight>
            </a:endParaRPr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-GB">
                <a:highlight>
                  <a:srgbClr val="D9D2E9"/>
                </a:highlight>
              </a:rPr>
              <a:t>Report it to content provider and block it. </a:t>
            </a:r>
            <a:endParaRPr>
              <a:highlight>
                <a:srgbClr val="D9D2E9"/>
              </a:highlight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D9D2E9"/>
              </a:highlight>
            </a:endParaRPr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-GB">
                <a:highlight>
                  <a:srgbClr val="D9D2E9"/>
                </a:highlight>
              </a:rPr>
              <a:t>If needed report it to the police by taking a screenshot, with an adults help. </a:t>
            </a:r>
            <a:endParaRPr>
              <a:highlight>
                <a:srgbClr val="D9D2E9"/>
              </a:highlight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D9D2E9"/>
              </a:highlight>
            </a:endParaRPr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-GB">
                <a:highlight>
                  <a:srgbClr val="D9D2E9"/>
                </a:highlight>
              </a:rPr>
              <a:t>If you or someone are in immediate danger call 999 </a:t>
            </a:r>
            <a:endParaRPr>
              <a:highlight>
                <a:srgbClr val="D9D2E9"/>
              </a:highlight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914400" y="2146311"/>
            <a:ext cx="73152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71900" y="457200"/>
            <a:ext cx="6033600" cy="468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768725" y="2178875"/>
            <a:ext cx="5775600" cy="1085100"/>
          </a:xfrm>
          <a:prstGeom prst="rect">
            <a:avLst/>
          </a:prstGeom>
          <a:solidFill>
            <a:srgbClr val="FF00FF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500">
                <a:solidFill>
                  <a:schemeClr val="dk1"/>
                </a:solidFill>
              </a:rPr>
              <a:t>Let’s do all we can to live safe, healthy and happy online. </a:t>
            </a:r>
            <a:r>
              <a:rPr lang="en-GB" sz="2500"/>
              <a:t>          </a:t>
            </a:r>
            <a:endParaRPr sz="2500"/>
          </a:p>
        </p:txBody>
      </p:sp>
      <p:sp>
        <p:nvSpPr>
          <p:cNvPr id="83" name="Google Shape;83;p17"/>
          <p:cNvSpPr txBox="1"/>
          <p:nvPr/>
        </p:nvSpPr>
        <p:spPr>
          <a:xfrm>
            <a:off x="545350" y="433775"/>
            <a:ext cx="7138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7"/>
          <p:cNvSpPr txBox="1"/>
          <p:nvPr/>
        </p:nvSpPr>
        <p:spPr>
          <a:xfrm>
            <a:off x="574700" y="244250"/>
            <a:ext cx="7945200" cy="9459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300">
                <a:solidFill>
                  <a:schemeClr val="dk2"/>
                </a:solidFill>
              </a:rPr>
              <a:t>What are you going to do to prevent yourself from these digital threats? </a:t>
            </a:r>
            <a:endParaRPr sz="1900"/>
          </a:p>
        </p:txBody>
      </p:sp>
      <p:sp>
        <p:nvSpPr>
          <p:cNvPr id="85" name="Google Shape;85;p17"/>
          <p:cNvSpPr txBox="1"/>
          <p:nvPr/>
        </p:nvSpPr>
        <p:spPr>
          <a:xfrm>
            <a:off x="459750" y="4252700"/>
            <a:ext cx="9144000" cy="431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>
                <a:solidFill>
                  <a:schemeClr val="dk2"/>
                </a:solidFill>
              </a:rPr>
              <a:t>Wonderful creatures of this slideshow are Alfie, Adam, Sam, Mya, Nina and Josh. </a:t>
            </a:r>
            <a:endParaRPr sz="500"/>
          </a:p>
        </p:txBody>
      </p:sp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98350" y="1766000"/>
            <a:ext cx="2025799" cy="2025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