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uni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Maven Pro" panose="020B0604020202020204" charset="0"/>
      <p:regular r:id="rId18"/>
      <p:bold r:id="rId19"/>
    </p:embeddedFont>
    <p:embeddedFont>
      <p:font typeface="Amatic SC" panose="020B0604020202020204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bec600231_3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bec600231_3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bec60023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bec60023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bec600231_3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bec600231_3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bec600231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2bec600231_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bec600231_7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2bec600231_7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bf5a4ef9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2bf5a4ef9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2bf5a4ef9e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2bf5a4ef9e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537900" y="140710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GB"/>
              <a:t>to be safe on the internet!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796700" y="3184375"/>
            <a:ext cx="76881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Made by the year 6 digital leaders Nate </a:t>
            </a:r>
            <a:r>
              <a:rPr lang="en-GB" dirty="0" smtClean="0"/>
              <a:t>, Evie, Oliver,                                                                                                                  </a:t>
            </a:r>
            <a:r>
              <a:rPr lang="en-GB" dirty="0"/>
              <a:t>.                          </a:t>
            </a:r>
            <a:r>
              <a:rPr lang="en-GB" dirty="0" smtClean="0"/>
              <a:t>Noah Fraser, Harry.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236700" y="13808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use the internet for?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610950" y="1793250"/>
            <a:ext cx="69402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95">
                <a:latin typeface="Amatic SC"/>
                <a:ea typeface="Amatic SC"/>
                <a:cs typeface="Amatic SC"/>
                <a:sym typeface="Amatic SC"/>
              </a:rPr>
              <a:t>Watching TV shows</a:t>
            </a:r>
            <a:endParaRPr sz="8695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695">
                <a:latin typeface="Amatic SC"/>
                <a:ea typeface="Amatic SC"/>
                <a:cs typeface="Amatic SC"/>
                <a:sym typeface="Amatic SC"/>
              </a:rPr>
              <a:t>Watching videos</a:t>
            </a:r>
            <a:endParaRPr sz="8695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695">
                <a:latin typeface="Amatic SC"/>
                <a:ea typeface="Amatic SC"/>
                <a:cs typeface="Amatic SC"/>
                <a:sym typeface="Amatic SC"/>
              </a:rPr>
              <a:t>Playing games</a:t>
            </a:r>
            <a:endParaRPr sz="8695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695">
                <a:latin typeface="Amatic SC"/>
                <a:ea typeface="Amatic SC"/>
                <a:cs typeface="Amatic SC"/>
                <a:sym typeface="Amatic SC"/>
              </a:rPr>
              <a:t>Finding things out</a:t>
            </a:r>
            <a:endParaRPr sz="8695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695">
                <a:latin typeface="Amatic SC"/>
                <a:ea typeface="Amatic SC"/>
                <a:cs typeface="Amatic SC"/>
                <a:sym typeface="Amatic SC"/>
              </a:rPr>
              <a:t>Learning at home</a:t>
            </a:r>
            <a:endParaRPr sz="8695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695">
                <a:latin typeface="Amatic SC"/>
                <a:ea typeface="Amatic SC"/>
                <a:cs typeface="Amatic SC"/>
                <a:sym typeface="Amatic SC"/>
              </a:rPr>
              <a:t>Reading</a:t>
            </a:r>
            <a:endParaRPr sz="8695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695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87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285" name="Google Shape;285;p14"/>
          <p:cNvSpPr/>
          <p:nvPr/>
        </p:nvSpPr>
        <p:spPr>
          <a:xfrm>
            <a:off x="7099150" y="67825"/>
            <a:ext cx="2044800" cy="15543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376" y="2502775"/>
            <a:ext cx="2519625" cy="264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8125"/>
            <a:ext cx="1553066" cy="12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8725" y="0"/>
            <a:ext cx="2195550" cy="1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919775" y="1462500"/>
            <a:ext cx="7030500" cy="10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Staying safe on the internet!</a:t>
            </a:r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3514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matic SC"/>
                <a:ea typeface="Amatic SC"/>
                <a:cs typeface="Amatic SC"/>
                <a:sym typeface="Amatic SC"/>
              </a:rPr>
              <a:t>Always ask a grown-up before you go onto the Internet.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latin typeface="Amatic SC"/>
                <a:ea typeface="Amatic SC"/>
                <a:cs typeface="Amatic SC"/>
                <a:sym typeface="Amatic SC"/>
              </a:rPr>
              <a:t>Remember not all the things on the Internet are for children .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latin typeface="Amatic SC"/>
                <a:ea typeface="Amatic SC"/>
                <a:cs typeface="Amatic SC"/>
                <a:sym typeface="Amatic SC"/>
              </a:rPr>
              <a:t>Just like in the real world, the internet has people who can be both kind and unkind using it. 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body" idx="2"/>
          </p:nvPr>
        </p:nvSpPr>
        <p:spPr>
          <a:xfrm>
            <a:off x="4854075" y="1938625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GB" sz="2200">
                <a:latin typeface="Amatic SC"/>
                <a:ea typeface="Amatic SC"/>
                <a:cs typeface="Amatic SC"/>
                <a:sym typeface="Amatic SC"/>
              </a:rPr>
              <a:t>f you see a pop up that looks wrong then check with a grown up before doing anything!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>
                <a:latin typeface="Amatic SC"/>
                <a:ea typeface="Amatic SC"/>
                <a:cs typeface="Amatic SC"/>
                <a:sym typeface="Amatic SC"/>
              </a:rPr>
              <a:t>Never ever tell people on the internet your name, where you live or which school you go to. 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6" name="Google Shape;296;p15"/>
          <p:cNvSpPr/>
          <p:nvPr/>
        </p:nvSpPr>
        <p:spPr>
          <a:xfrm rot="2074422">
            <a:off x="6493970" y="494619"/>
            <a:ext cx="1488777" cy="938160"/>
          </a:xfrm>
          <a:prstGeom prst="lightningBol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7875500" y="280125"/>
            <a:ext cx="1085100" cy="14130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How can we use the Internet but still stay safe?</a:t>
            </a:r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body" idx="1"/>
          </p:nvPr>
        </p:nvSpPr>
        <p:spPr>
          <a:xfrm>
            <a:off x="990250" y="1597875"/>
            <a:ext cx="6108900" cy="28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Amatic SC"/>
                <a:ea typeface="Amatic SC"/>
                <a:cs typeface="Amatic SC"/>
                <a:sym typeface="Amatic SC"/>
              </a:rPr>
              <a:t>Always tell a grown up when you are using the internet and let them help you to choose safe websites. </a:t>
            </a:r>
            <a:endParaRPr sz="28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latin typeface="Amatic SC"/>
                <a:ea typeface="Amatic SC"/>
                <a:cs typeface="Amatic SC"/>
                <a:sym typeface="Amatic SC"/>
              </a:rPr>
              <a:t>Always tell a grown up if someone you don’t know sends you a message or tries to speak to you on the internet.</a:t>
            </a:r>
            <a:endParaRPr sz="2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146" y="3000375"/>
            <a:ext cx="20448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>
            <a:spLocks noGrp="1"/>
          </p:cNvSpPr>
          <p:nvPr>
            <p:ph type="title"/>
          </p:nvPr>
        </p:nvSpPr>
        <p:spPr>
          <a:xfrm>
            <a:off x="293950" y="439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 SMART when using the internet</a:t>
            </a:r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body" idx="1"/>
          </p:nvPr>
        </p:nvSpPr>
        <p:spPr>
          <a:xfrm>
            <a:off x="293950" y="1213800"/>
            <a:ext cx="8591400" cy="3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S: </a:t>
            </a:r>
            <a:r>
              <a:rPr lang="en-GB" sz="1700"/>
              <a:t>Stay safe, don't tell a person you don’t know your name, where you live or passwords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M: </a:t>
            </a:r>
            <a:r>
              <a:rPr lang="en-GB" sz="1600"/>
              <a:t>Meeting, It is  dangerous to meet someone that you have talked to online but never met.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A: </a:t>
            </a:r>
            <a:r>
              <a:rPr lang="en-GB" sz="1747"/>
              <a:t>Accepting, Don't click on messages or pictures they may contain inappropriate (bad) information.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23"/>
              <a:t>R.</a:t>
            </a:r>
            <a:r>
              <a:rPr lang="en-GB" sz="1600"/>
              <a:t> </a:t>
            </a:r>
            <a:r>
              <a:rPr lang="en-GB" sz="1717"/>
              <a:t>Reliability, just because it’s on the internet does not mean its true and only talk to friends and family.</a:t>
            </a:r>
            <a:endParaRPr sz="1717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17"/>
              <a:t>T.</a:t>
            </a:r>
            <a:r>
              <a:rPr lang="en-GB" sz="1517"/>
              <a:t> Tell, </a:t>
            </a:r>
            <a:r>
              <a:rPr lang="en-GB" sz="1617"/>
              <a:t>If anything happens that makes you feel worried when using the internet, you need to tell a trusted adult </a:t>
            </a:r>
            <a:endParaRPr sz="1617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>
            <a:spLocks noGrp="1"/>
          </p:cNvSpPr>
          <p:nvPr>
            <p:ph type="title"/>
          </p:nvPr>
        </p:nvSpPr>
        <p:spPr>
          <a:xfrm>
            <a:off x="1122950" y="5533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 facts </a:t>
            </a:r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Amatic SC"/>
                <a:ea typeface="Amatic SC"/>
                <a:cs typeface="Amatic SC"/>
                <a:sym typeface="Amatic SC"/>
              </a:rPr>
              <a:t>No one actually owns the whole internet.</a:t>
            </a:r>
            <a:r>
              <a:rPr lang="en-GB" sz="2200"/>
              <a:t>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>
                <a:latin typeface="Amatic SC"/>
                <a:ea typeface="Amatic SC"/>
                <a:cs typeface="Amatic SC"/>
                <a:sym typeface="Amatic SC"/>
              </a:rPr>
              <a:t>THe internet can be used by anyone in the whole world.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latin typeface="Amatic SC"/>
                <a:ea typeface="Amatic SC"/>
                <a:cs typeface="Amatic SC"/>
                <a:sym typeface="Amatic SC"/>
              </a:rPr>
              <a:t>No one decides what can be put on  the internet so not everything on the internet is true. 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18" name="Google Shape;3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146" y="3000375"/>
            <a:ext cx="20448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>
            <a:spLocks noGrp="1"/>
          </p:cNvSpPr>
          <p:nvPr>
            <p:ph type="title"/>
          </p:nvPr>
        </p:nvSpPr>
        <p:spPr>
          <a:xfrm rot="-293">
            <a:off x="1303770" y="598460"/>
            <a:ext cx="7030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anyone have any questions?</a:t>
            </a:r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Amatic SC"/>
                <a:ea typeface="Amatic SC"/>
                <a:cs typeface="Amatic SC"/>
                <a:sym typeface="Amatic SC"/>
              </a:rPr>
              <a:t>Thanks for listening!.</a:t>
            </a:r>
            <a:endParaRPr sz="37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400">
                <a:latin typeface="Amatic SC"/>
                <a:ea typeface="Amatic SC"/>
                <a:cs typeface="Amatic SC"/>
                <a:sym typeface="Amatic SC"/>
              </a:rPr>
              <a:t>WE all hope you learnt .something today!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25" name="Google Shape;3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25" y="1763475"/>
            <a:ext cx="4476550" cy="3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Nunito</vt:lpstr>
      <vt:lpstr>Raleway</vt:lpstr>
      <vt:lpstr>Maven Pro</vt:lpstr>
      <vt:lpstr>Arial</vt:lpstr>
      <vt:lpstr>Amatic SC</vt:lpstr>
      <vt:lpstr>Momentum</vt:lpstr>
      <vt:lpstr>How to be safe on the internet!</vt:lpstr>
      <vt:lpstr>What do you use the internet for?   </vt:lpstr>
      <vt:lpstr>Staying safe on the internet!</vt:lpstr>
      <vt:lpstr>  How can we use the Internet but still stay safe?</vt:lpstr>
      <vt:lpstr>Be SMART when using the internet</vt:lpstr>
      <vt:lpstr>Fun facts </vt:lpstr>
      <vt:lpstr>Does anyone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safe on the internet!</dc:title>
  <cp:lastModifiedBy>Rhiannon Jones</cp:lastModifiedBy>
  <cp:revision>1</cp:revision>
  <dcterms:modified xsi:type="dcterms:W3CDTF">2022-06-08T11:10:35Z</dcterms:modified>
</cp:coreProperties>
</file>